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 autoAdjust="0"/>
  </p:normalViewPr>
  <p:slideViewPr>
    <p:cSldViewPr>
      <p:cViewPr varScale="1">
        <p:scale>
          <a:sx n="79" d="100"/>
          <a:sy n="79" d="100"/>
        </p:scale>
        <p:origin x="-270" y="-7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120" y="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08A941B-FE9F-49AE-95FE-3DD365F56020}" type="datetime1">
              <a:rPr lang="nl-NL" smtClean="0"/>
              <a:pPr algn="r" rtl="0"/>
              <a:t>19-12-2018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A52D9BF-D574-4807-B36C-9E2A025BE826}" type="slidenum">
              <a:rPr lang="nl-NL" smtClean="0"/>
              <a:pPr algn="r" rtl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E1350A1-4463-4106-AB53-76651E148D83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E11EC53-F507-411E-9ADC-FBCFECE09D3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8634824" cy="2618554"/>
          </a:xfrm>
        </p:spPr>
        <p:txBody>
          <a:bodyPr bIns="0" anchor="b">
            <a:normAutofit/>
          </a:bodyPr>
          <a:lstStyle>
            <a:lvl1pPr algn="l">
              <a:defRPr sz="659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10" y="3564468"/>
            <a:ext cx="8634823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99" b="0">
                <a:solidFill>
                  <a:schemeClr val="tx1"/>
                </a:solidFill>
              </a:defRPr>
            </a:lvl1pPr>
            <a:lvl2pPr marL="457063" indent="0" algn="ctr">
              <a:buNone/>
              <a:defRPr sz="17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3105-22C7-4922-8B14-88C44A8A8293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6831" y="329308"/>
            <a:ext cx="5942120" cy="309201"/>
          </a:xfrm>
        </p:spPr>
        <p:txBody>
          <a:bodyPr/>
          <a:lstStyle/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1808" y="134930"/>
            <a:ext cx="810808" cy="503578"/>
          </a:xfrm>
        </p:spPr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5965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052-205D-46E3-B36A-88EFE4E9FD32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264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333" y="798974"/>
            <a:ext cx="1615321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9976" y="798974"/>
            <a:ext cx="7826791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7BE-4592-440D-BA87-B86089321207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59215" b="36435"/>
          <a:stretch/>
        </p:blipFill>
        <p:spPr>
          <a:xfrm rot="5400000">
            <a:off x="8639421" y="3046936"/>
            <a:ext cx="4663440" cy="155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210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E21D4CE-AEA0-4FB4-BAB3-9028CE37F7D9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9062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73" y="1756130"/>
            <a:ext cx="8616815" cy="2050065"/>
          </a:xfrm>
        </p:spPr>
        <p:txBody>
          <a:bodyPr anchor="b">
            <a:normAutofit/>
          </a:bodyPr>
          <a:lstStyle>
            <a:lvl1pPr algn="l">
              <a:defRPr sz="359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8872" y="3806196"/>
            <a:ext cx="8616815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975B-C1CA-41D6-AF26-DA708AE62F06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91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758" y="958038"/>
            <a:ext cx="9603134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872" y="2165621"/>
            <a:ext cx="4643942" cy="32938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019" y="2171769"/>
            <a:ext cx="4643942" cy="328709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8C-43DA-4DF3-AD61-BD5CC1664320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4423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72" y="953337"/>
            <a:ext cx="9605159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872" y="2169728"/>
            <a:ext cx="464394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799" b="0" cap="none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872" y="2974448"/>
            <a:ext cx="4643942" cy="24938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2750" y="2173182"/>
            <a:ext cx="464394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799" b="0" cap="none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2750" y="2971670"/>
            <a:ext cx="4643942" cy="248719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73DD-F963-4070-BE42-51BFB7A7A611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20590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8FB1-C79A-433B-B3E1-003BAA6C66C8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4384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301F-9B9A-4CCC-9E58-B499A09B104D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5592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99" y="952578"/>
            <a:ext cx="3274160" cy="2322176"/>
          </a:xfrm>
        </p:spPr>
        <p:txBody>
          <a:bodyPr anchor="b">
            <a:normAutofit/>
          </a:bodyPr>
          <a:lstStyle>
            <a:lvl1pPr algn="l">
              <a:defRPr sz="239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104" y="952579"/>
            <a:ext cx="6010904" cy="4505221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3999" y="3274754"/>
            <a:ext cx="3274160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E5B-ACB1-4D43-8DAE-EE30967CFF21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167" y="643464"/>
            <a:ext cx="960784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7296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5440" y="482171"/>
            <a:ext cx="4073472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30" y="1129513"/>
            <a:ext cx="5853347" cy="1924208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2274" y="1122543"/>
            <a:ext cx="2790444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7953" y="3053722"/>
            <a:ext cx="5844963" cy="2096013"/>
          </a:xfrm>
        </p:spPr>
        <p:txBody>
          <a:bodyPr>
            <a:normAutofit/>
          </a:bodyPr>
          <a:lstStyle>
            <a:lvl1pPr marL="0" indent="0" algn="l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007" y="5469857"/>
            <a:ext cx="5848082" cy="320123"/>
          </a:xfrm>
        </p:spPr>
        <p:txBody>
          <a:bodyPr/>
          <a:lstStyle>
            <a:lvl1pPr algn="l">
              <a:defRPr/>
            </a:lvl1pPr>
          </a:lstStyle>
          <a:p>
            <a:fld id="{DB44BB73-7D48-4BC7-9C1D-2C4563A976FC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007" y="318641"/>
            <a:ext cx="4876548" cy="320931"/>
          </a:xfrm>
        </p:spPr>
        <p:txBody>
          <a:bodyPr/>
          <a:lstStyle/>
          <a:p>
            <a:pPr rtl="0"/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5186" y="137408"/>
            <a:ext cx="810808" cy="503578"/>
          </a:xfrm>
        </p:spPr>
        <p:txBody>
          <a:bodyPr/>
          <a:lstStyle/>
          <a:p>
            <a:pPr rtl="0"/>
            <a:fld id="{E5FD5434-F838-4DD4-A17B-1CB1A1850DF4}" type="slidenum">
              <a:rPr lang="nl-NL" smtClean="0"/>
              <a:pPr rtl="0"/>
              <a:t>‹#›</a:t>
            </a:fld>
            <a:endParaRPr lang="nl-NL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6" t="474" r="48549" b="36564"/>
          <a:stretch/>
        </p:blipFill>
        <p:spPr>
          <a:xfrm>
            <a:off x="1125167" y="643464"/>
            <a:ext cx="5878061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7770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>
          <a:xfrm>
            <a:off x="0" y="6119336"/>
            <a:ext cx="12188825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88825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8882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9976" y="953325"/>
            <a:ext cx="9600774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976" y="2171769"/>
            <a:ext cx="9600774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0946" y="330370"/>
            <a:ext cx="251474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D4CE-AEA0-4FB4-BAB3-9028CE37F7D9}" type="datetime1">
              <a:rPr lang="nl-NL" smtClean="0"/>
              <a:pPr/>
              <a:t>19-12-2018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9976" y="329308"/>
            <a:ext cx="593728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5494" y="137408"/>
            <a:ext cx="81080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799">
                <a:solidFill>
                  <a:schemeClr val="accent1"/>
                </a:solidFill>
              </a:defRPr>
            </a:lvl1pPr>
          </a:lstStyle>
          <a:p>
            <a:fld id="{E5FD5434-F838-4DD4-A17B-1CB1A1850DF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10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199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999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99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10222886" cy="826903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 smtClean="0"/>
              <a:t>Pluriformiteit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28110" y="2852936"/>
            <a:ext cx="8634823" cy="2664296"/>
          </a:xfrm>
        </p:spPr>
        <p:txBody>
          <a:bodyPr rtlCol="0">
            <a:normAutofit/>
          </a:bodyPr>
          <a:lstStyle/>
          <a:p>
            <a:r>
              <a:rPr lang="nl-NL" sz="2000" dirty="0" smtClean="0"/>
              <a:t>Art</a:t>
            </a:r>
            <a:r>
              <a:rPr lang="nl-NL" sz="2000" dirty="0" smtClean="0"/>
              <a:t>. 20.2 van de Universele Verklaring over de Rechten van de Mens (UVRM) </a:t>
            </a:r>
            <a:r>
              <a:rPr lang="nl-NL" sz="2000" dirty="0" smtClean="0"/>
              <a:t>luidt: </a:t>
            </a:r>
            <a:r>
              <a:rPr lang="nl-NL" sz="2000" dirty="0" smtClean="0"/>
              <a:t>“</a:t>
            </a:r>
            <a:r>
              <a:rPr lang="nl-NL" sz="2000" i="1" dirty="0" smtClean="0"/>
              <a:t>Niemand mag worden gedwongen tot een vereniging te behoren</a:t>
            </a:r>
            <a:r>
              <a:rPr lang="nl-NL" sz="2000" dirty="0" smtClean="0"/>
              <a:t>”.</a:t>
            </a:r>
          </a:p>
          <a:p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10222886" cy="826903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 smtClean="0"/>
              <a:t>Pluriformiteit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28110" y="2852936"/>
            <a:ext cx="8634823" cy="2664296"/>
          </a:xfrm>
        </p:spPr>
        <p:txBody>
          <a:bodyPr rtlCol="0">
            <a:normAutofit/>
          </a:bodyPr>
          <a:lstStyle/>
          <a:p>
            <a:r>
              <a:rPr lang="nl-NL" sz="2000" b="1" dirty="0" smtClean="0"/>
              <a:t>Soms moet het belang van een minderheid wijken voor dat van een meerderheid. Maar wanneer een meerderheid zijn wil oplegt aan een minderheid </a:t>
            </a:r>
            <a:r>
              <a:rPr lang="nl-NL" sz="2000" b="1" u="sng" dirty="0" smtClean="0"/>
              <a:t>zonder overtuigende </a:t>
            </a:r>
            <a:r>
              <a:rPr lang="nl-NL" sz="2000" b="1" u="sng" dirty="0" smtClean="0"/>
              <a:t>redenen</a:t>
            </a:r>
            <a:r>
              <a:rPr lang="nl-NL" sz="2000" b="1" dirty="0" smtClean="0"/>
              <a:t>, ontstaat verzet wat niet past in een democratische samenleving . </a:t>
            </a:r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10222886" cy="826903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 smtClean="0"/>
              <a:t>Pluriformiteit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28110" y="2852936"/>
            <a:ext cx="8634823" cy="2664296"/>
          </a:xfrm>
        </p:spPr>
        <p:txBody>
          <a:bodyPr rtlCol="0">
            <a:normAutofit/>
          </a:bodyPr>
          <a:lstStyle/>
          <a:p>
            <a:r>
              <a:rPr lang="nl-NL" sz="2000" b="1" dirty="0" smtClean="0"/>
              <a:t>Hiervoor </a:t>
            </a:r>
            <a:r>
              <a:rPr lang="nl-NL" sz="2000" b="1" dirty="0" smtClean="0"/>
              <a:t>heb ik aangetoond dat de NBA regelgeving </a:t>
            </a:r>
            <a:r>
              <a:rPr lang="nl-NL" sz="2000" b="1" dirty="0" smtClean="0"/>
              <a:t>sommige bloedgroepen het economisch functioneren onnodig  bemoeilijkt. Dat moet stoppen!</a:t>
            </a:r>
          </a:p>
          <a:p>
            <a:r>
              <a:rPr lang="nl-NL" sz="2000" b="1" dirty="0" smtClean="0"/>
              <a:t>Daarvoor is nodig dat iedere bloedgroep zijn eigen broek mag ophouden en haar eigen regelgeving kan bepalen.</a:t>
            </a:r>
          </a:p>
          <a:p>
            <a:endParaRPr lang="nl-NL" sz="2000" b="1" dirty="0" smtClean="0"/>
          </a:p>
          <a:p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10222886" cy="826903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 smtClean="0"/>
              <a:t>Pluriformiteit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28110" y="2852936"/>
            <a:ext cx="8634823" cy="2664296"/>
          </a:xfrm>
        </p:spPr>
        <p:txBody>
          <a:bodyPr rtlCol="0">
            <a:normAutofit/>
          </a:bodyPr>
          <a:lstStyle/>
          <a:p>
            <a:r>
              <a:rPr lang="nl-NL" sz="2000" b="1" dirty="0" smtClean="0"/>
              <a:t>Het is voor mij onbegrijpelijk waarom na zoveel jaren interne discussie het besef nog niet </a:t>
            </a:r>
            <a:r>
              <a:rPr lang="nl-NL" sz="2000" b="1" dirty="0" smtClean="0"/>
              <a:t>is doorgedrongen </a:t>
            </a:r>
            <a:r>
              <a:rPr lang="nl-NL" sz="2000" b="1" dirty="0" smtClean="0"/>
              <a:t>dat je zonder heel goede redenen, bloedgroepen niet moet onderdrukken.</a:t>
            </a:r>
          </a:p>
          <a:p>
            <a:r>
              <a:rPr lang="nl-NL" sz="2000" b="1" dirty="0" smtClean="0"/>
              <a:t>Geef de bloedgroepen binnen de NBA toch de mogelijkheid hun eigen regels te bepalen.</a:t>
            </a:r>
          </a:p>
          <a:p>
            <a:r>
              <a:rPr lang="nl-NL" sz="2000" b="1" dirty="0" smtClean="0"/>
              <a:t>  </a:t>
            </a:r>
          </a:p>
          <a:p>
            <a:endParaRPr lang="nl-NL" sz="2000" b="1" dirty="0" smtClean="0"/>
          </a:p>
          <a:p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110" y="945913"/>
            <a:ext cx="10222886" cy="826903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 smtClean="0"/>
              <a:t>Pluriformiteit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28110" y="2852936"/>
            <a:ext cx="8634823" cy="2664296"/>
          </a:xfrm>
        </p:spPr>
        <p:txBody>
          <a:bodyPr rtlCol="0">
            <a:normAutofit/>
          </a:bodyPr>
          <a:lstStyle/>
          <a:p>
            <a:r>
              <a:rPr lang="nl-NL" sz="3200" b="1" dirty="0" smtClean="0"/>
              <a:t>Ik hoop  dat deze </a:t>
            </a:r>
            <a:r>
              <a:rPr lang="nl-NL" sz="3200" b="1" dirty="0" smtClean="0"/>
              <a:t>bijeenkomst er aan bijdraagt dat dit besef doordringt en de noodzaak wordt ingezien. Ook door de  grote kantoren.</a:t>
            </a:r>
          </a:p>
          <a:p>
            <a:endParaRPr lang="nl-NL" sz="3200" b="1" dirty="0" smtClean="0"/>
          </a:p>
          <a:p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-the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863</TotalTime>
  <Words>184</Words>
  <Application>Microsoft Office PowerPoint</Application>
  <PresentationFormat>Custom</PresentationFormat>
  <Paragraphs>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Galerie</vt:lpstr>
      <vt:lpstr>Pluriformiteit</vt:lpstr>
      <vt:lpstr>Pluriformiteit</vt:lpstr>
      <vt:lpstr>Pluriformiteit</vt:lpstr>
      <vt:lpstr>Pluriformiteit</vt:lpstr>
      <vt:lpstr>Pluriformiteit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‘De juiste maat’</dc:title>
  <dc:creator>HP</dc:creator>
  <cp:lastModifiedBy>Finiconsult</cp:lastModifiedBy>
  <cp:revision>109</cp:revision>
  <dcterms:created xsi:type="dcterms:W3CDTF">2017-12-13T15:46:10Z</dcterms:created>
  <dcterms:modified xsi:type="dcterms:W3CDTF">2018-12-19T08:44:02Z</dcterms:modified>
</cp:coreProperties>
</file>